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89" d="100"/>
          <a:sy n="89" d="100"/>
        </p:scale>
        <p:origin x="120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28F7F-7975-4E42-B9C4-906B2EC12A30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DA519-824A-4938-BCBA-F07B274C41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37491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28F7F-7975-4E42-B9C4-906B2EC12A30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DA519-824A-4938-BCBA-F07B274C41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24279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28F7F-7975-4E42-B9C4-906B2EC12A30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DA519-824A-4938-BCBA-F07B274C41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21220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28F7F-7975-4E42-B9C4-906B2EC12A30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DA519-824A-4938-BCBA-F07B274C41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56354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28F7F-7975-4E42-B9C4-906B2EC12A30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DA519-824A-4938-BCBA-F07B274C41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13319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28F7F-7975-4E42-B9C4-906B2EC12A30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DA519-824A-4938-BCBA-F07B274C41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17965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28F7F-7975-4E42-B9C4-906B2EC12A30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DA519-824A-4938-BCBA-F07B274C41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78222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28F7F-7975-4E42-B9C4-906B2EC12A30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DA519-824A-4938-BCBA-F07B274C41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4722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28F7F-7975-4E42-B9C4-906B2EC12A30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DA519-824A-4938-BCBA-F07B274C41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39898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28F7F-7975-4E42-B9C4-906B2EC12A30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DA519-824A-4938-BCBA-F07B274C41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169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28F7F-7975-4E42-B9C4-906B2EC12A30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DA519-824A-4938-BCBA-F07B274C41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06533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928F7F-7975-4E42-B9C4-906B2EC12A30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2DA519-824A-4938-BCBA-F07B274C41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1353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1999" cy="6858000"/>
          </a:xfrm>
          <a:prstGeom prst="rect">
            <a:avLst/>
          </a:prstGeom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5151822"/>
              </p:ext>
            </p:extLst>
          </p:nvPr>
        </p:nvGraphicFramePr>
        <p:xfrm>
          <a:off x="0" y="1204857"/>
          <a:ext cx="12192001" cy="563263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61476"/>
                <a:gridCol w="1161476"/>
                <a:gridCol w="5805050"/>
                <a:gridCol w="1867347"/>
                <a:gridCol w="2196652"/>
              </a:tblGrid>
              <a:tr h="51309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Дата проведения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436" marR="64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Время проведения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436" marR="64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Наименование мероприятия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436" marR="64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Место проведения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436" marR="64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Ответственный/ телефон для справок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436" marR="64436" marT="0" marB="0"/>
                </a:tc>
              </a:tr>
              <a:tr h="43727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26.04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436" marR="6443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14:00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436" marR="6443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Мероприятие, посвященное к году родных языков и народного единства. Конкурс рисунков-иллюстраций «Путешествие по сказкам» к сказкам </a:t>
                      </a:r>
                      <a:r>
                        <a:rPr lang="ru-RU" sz="1100" dirty="0" err="1">
                          <a:effectLst/>
                        </a:rPr>
                        <a:t>Г.Тукая</a:t>
                      </a:r>
                      <a:r>
                        <a:rPr lang="ru-RU" sz="1100" dirty="0">
                          <a:effectLst/>
                        </a:rPr>
                        <a:t>.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436" marR="6443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393190" algn="r"/>
                        </a:tabLst>
                      </a:pPr>
                      <a:r>
                        <a:rPr lang="ru-RU" sz="1100">
                          <a:effectLst/>
                        </a:rPr>
                        <a:t>Социальный участок №1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393190" algn="r"/>
                        </a:tabLst>
                      </a:pPr>
                      <a:r>
                        <a:rPr lang="ru-RU" sz="1100">
                          <a:effectLst/>
                        </a:rPr>
                        <a:t>с. Мурали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436" marR="64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Специалисты ОСПСиД, психолог</a:t>
                      </a:r>
                    </a:p>
                    <a:p>
                      <a:pPr marR="2159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88437021093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436" marR="64436" marT="0" marB="0"/>
                </a:tc>
              </a:tr>
              <a:tr h="41976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26.04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436" marR="6443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10:00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436" marR="6443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Мероприятие, приуроченное к Году родных языков и 135-летию со дня рождения </a:t>
                      </a:r>
                      <a:r>
                        <a:rPr lang="ru-RU" sz="1100" dirty="0" err="1">
                          <a:effectLst/>
                        </a:rPr>
                        <a:t>Габдуллы</a:t>
                      </a:r>
                      <a:r>
                        <a:rPr lang="ru-RU" sz="1100" dirty="0">
                          <a:effectLst/>
                        </a:rPr>
                        <a:t> Тукая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436" marR="6443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393190" algn="r"/>
                        </a:tabLst>
                      </a:pPr>
                      <a:r>
                        <a:rPr lang="ru-RU" sz="1100">
                          <a:effectLst/>
                        </a:rPr>
                        <a:t>На дому у получателей социальных услуг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436" marR="64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Специалисты ОНСО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88437021093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436" marR="64436" marT="0" marB="0"/>
                </a:tc>
              </a:tr>
              <a:tr h="127823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27.04.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436" marR="6443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14:00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436" marR="6443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Выезд «Мобильной бригады» с целью контроля безопасных условий проживания пожилых граждан, которые являются получателями социальных услуг: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-к пожилым гражданам, инвалидам и ветеранам ВОВ, труженикам тыла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-осуществление подомового обхода граждан пожилого возраста старше 70 лет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-контроля безопасных условий проживания пожилых граждан и инвалидов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-контроля деятельности работы социальных работников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436" marR="6443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с.Б.Кайбицы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436" marR="64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Специалисты ОНСО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88437021093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436" marR="64436" marT="0" marB="0"/>
                </a:tc>
              </a:tr>
              <a:tr h="127823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28.04.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436" marR="6443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14:00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436" marR="6443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Выезд «Мобильной бригады» с целью контроля безопасных условий проживания пожилых граждан, которые являются получателями социальных услуг: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-к пожилым гражданам, инвалидам и ветеранам ВОВ, труженикам тыла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-осуществление подомового обхода граждан пожилого возраста старше 70 лет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-контроля безопасных условий проживания пожилых граждан и инвалидов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-контроля деятельности работы социальных работников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436" marR="6443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err="1">
                          <a:effectLst/>
                        </a:rPr>
                        <a:t>с.Эбалаково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436" marR="64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Специалисты ОНСО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88437021093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436" marR="64436" marT="0" marB="0"/>
                </a:tc>
              </a:tr>
              <a:tr h="6343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29.04.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436" marR="6443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10:00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436" marR="6443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Занятие группы дневного пребывания для лиц, в возрасте от 18-40 лет с нарушениями интеллекта, с расстройствами аутистического спектра признанных нуждающимися в социальном обслуживании. Занятие в сенсорной комнате.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436" marR="6443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err="1">
                          <a:effectLst/>
                        </a:rPr>
                        <a:t>с.Ульянково</a:t>
                      </a:r>
                      <a:r>
                        <a:rPr lang="ru-RU" sz="1100" dirty="0">
                          <a:effectLst/>
                        </a:rPr>
                        <a:t>. Психолого-педагогическая служба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436" marR="64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Специалисты ОСПСиД, психолог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 88437021093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436" marR="64436" marT="0" marB="0"/>
                </a:tc>
              </a:tr>
              <a:tr h="6343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29.04.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436" marR="6443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14:00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436" marR="6443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Обучение по программе «Школа реабилитации и ухода за пожилыми людьми и инвалидами»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Тема занятия: «Гигиена головы. Мытье пожилого человека в кровати»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436" marR="6443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err="1">
                          <a:effectLst/>
                        </a:rPr>
                        <a:t>с.Б.Кайбицы</a:t>
                      </a:r>
                      <a:r>
                        <a:rPr lang="ru-RU" sz="1100" dirty="0">
                          <a:effectLst/>
                        </a:rPr>
                        <a:t>, Солнечный бульвар, д.18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436" marR="64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Специалисты ОНСО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88437021093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436" marR="64436" marT="0" marB="0"/>
                </a:tc>
              </a:tr>
              <a:tr h="43727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30.04.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436" marR="6443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15:00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436" marR="6443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Профилактическая беседа на тему: «День пожарной охраны» с несовершеннолетними получателями социальной услуги.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436" marR="6443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Социальный участок №1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«</a:t>
                      </a:r>
                      <a:r>
                        <a:rPr lang="ru-RU" sz="1100" dirty="0" err="1">
                          <a:effectLst/>
                        </a:rPr>
                        <a:t>Кушманская</a:t>
                      </a:r>
                      <a:r>
                        <a:rPr lang="ru-RU" sz="1100" dirty="0">
                          <a:effectLst/>
                        </a:rPr>
                        <a:t> ООШ»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436" marR="644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Специалисты </a:t>
                      </a:r>
                      <a:r>
                        <a:rPr lang="ru-RU" sz="1100" dirty="0" err="1">
                          <a:effectLst/>
                        </a:rPr>
                        <a:t>ОСПСиД</a:t>
                      </a:r>
                      <a:r>
                        <a:rPr lang="ru-RU" sz="1100" dirty="0">
                          <a:effectLst/>
                        </a:rPr>
                        <a:t>, психолог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 88437021093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436" marR="64436" marT="0" marB="0"/>
                </a:tc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2420567" y="184665"/>
            <a:ext cx="7787709" cy="12157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13938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13938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13938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13938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13938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3938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3938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3938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3938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93825" algn="r"/>
              </a:tabLst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Анонс мероприятий,</a:t>
            </a:r>
            <a:b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проводимых в ГАУСО «КЦСОН «Омет» МТЗ и СЗ РТ </a:t>
            </a:r>
            <a:b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 </a:t>
            </a:r>
            <a:r>
              <a:rPr kumimoji="0" lang="ru-RU" sz="11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Кайбицком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муниципальном районе»</a:t>
            </a:r>
            <a:b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 текущую неделю</a:t>
            </a:r>
            <a:b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26.04.2021-30.04.2021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93825" algn="r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385104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321</Words>
  <Application>Microsoft Office PowerPoint</Application>
  <PresentationFormat>Широкоэкранный</PresentationFormat>
  <Paragraphs>59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Анонс мероприятий, проводимых в ГАУСО «КЦСОН «Омет» МТЗ и СЗ РТ  в Кайбицком муниципальном районе» на текущую неделю 29.03.2021-02.04.2021 </dc:title>
  <dc:creator>Пользователь Windows</dc:creator>
  <cp:lastModifiedBy>Пользователь Windows</cp:lastModifiedBy>
  <cp:revision>12</cp:revision>
  <dcterms:created xsi:type="dcterms:W3CDTF">2021-03-26T13:00:54Z</dcterms:created>
  <dcterms:modified xsi:type="dcterms:W3CDTF">2021-04-23T12:00:55Z</dcterms:modified>
</cp:coreProperties>
</file>